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5" d="100"/>
          <a:sy n="75" d="100"/>
        </p:scale>
        <p:origin x="-129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936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5624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493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980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442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114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93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705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675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510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057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E9C2F-9AE7-44E4-82C9-8CE3E203F144}" type="datetimeFigureOut">
              <a:rPr lang="hu-HU" smtClean="0"/>
              <a:t>2014.09.03.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701D0-DADA-408B-BA81-A734D247A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949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728" y="817294"/>
            <a:ext cx="2104673" cy="211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785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0</Words>
  <Application>Microsoft Office PowerPoint</Application>
  <PresentationFormat>Diavetítés a képernyőre (4:3 oldalarány)</PresentationFormat>
  <Paragraphs>0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Office-téma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Szaniszló Edina</dc:creator>
  <cp:lastModifiedBy>Rendszergazda</cp:lastModifiedBy>
  <cp:revision>14</cp:revision>
  <dcterms:created xsi:type="dcterms:W3CDTF">2014-03-23T10:04:38Z</dcterms:created>
  <dcterms:modified xsi:type="dcterms:W3CDTF">2014-09-03T17:48:03Z</dcterms:modified>
</cp:coreProperties>
</file>